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2"/>
  </p:notesMasterIdLst>
  <p:sldIdLst>
    <p:sldId id="876" r:id="rId2"/>
    <p:sldId id="1058" r:id="rId3"/>
    <p:sldId id="759" r:id="rId4"/>
    <p:sldId id="788" r:id="rId5"/>
    <p:sldId id="790" r:id="rId6"/>
    <p:sldId id="927" r:id="rId7"/>
    <p:sldId id="928" r:id="rId8"/>
    <p:sldId id="929" r:id="rId9"/>
    <p:sldId id="886" r:id="rId10"/>
    <p:sldId id="792" r:id="rId11"/>
    <p:sldId id="881" r:id="rId12"/>
    <p:sldId id="930" r:id="rId13"/>
    <p:sldId id="795" r:id="rId14"/>
    <p:sldId id="959" r:id="rId15"/>
    <p:sldId id="931" r:id="rId16"/>
    <p:sldId id="812" r:id="rId17"/>
    <p:sldId id="960" r:id="rId18"/>
    <p:sldId id="808" r:id="rId19"/>
    <p:sldId id="961" r:id="rId20"/>
    <p:sldId id="932" r:id="rId21"/>
    <p:sldId id="919" r:id="rId22"/>
    <p:sldId id="933" r:id="rId23"/>
    <p:sldId id="962" r:id="rId24"/>
    <p:sldId id="963" r:id="rId25"/>
    <p:sldId id="920" r:id="rId26"/>
    <p:sldId id="1060" r:id="rId27"/>
    <p:sldId id="1061" r:id="rId28"/>
    <p:sldId id="771" r:id="rId29"/>
    <p:sldId id="865" r:id="rId30"/>
    <p:sldId id="934" r:id="rId31"/>
    <p:sldId id="935" r:id="rId32"/>
    <p:sldId id="964" r:id="rId33"/>
    <p:sldId id="936" r:id="rId34"/>
    <p:sldId id="937" r:id="rId35"/>
    <p:sldId id="938" r:id="rId36"/>
    <p:sldId id="939" r:id="rId37"/>
    <p:sldId id="940" r:id="rId38"/>
    <p:sldId id="941" r:id="rId39"/>
    <p:sldId id="945" r:id="rId40"/>
    <p:sldId id="942" r:id="rId41"/>
    <p:sldId id="965" r:id="rId42"/>
    <p:sldId id="1062" r:id="rId43"/>
    <p:sldId id="946" r:id="rId44"/>
    <p:sldId id="947" r:id="rId45"/>
    <p:sldId id="966" r:id="rId46"/>
    <p:sldId id="948" r:id="rId47"/>
    <p:sldId id="949" r:id="rId48"/>
    <p:sldId id="950" r:id="rId49"/>
    <p:sldId id="951" r:id="rId50"/>
    <p:sldId id="953" r:id="rId51"/>
    <p:sldId id="1063" r:id="rId52"/>
    <p:sldId id="954" r:id="rId53"/>
    <p:sldId id="955" r:id="rId54"/>
    <p:sldId id="956" r:id="rId55"/>
    <p:sldId id="957" r:id="rId56"/>
    <p:sldId id="1064" r:id="rId57"/>
    <p:sldId id="1065" r:id="rId58"/>
    <p:sldId id="958" r:id="rId59"/>
    <p:sldId id="874" r:id="rId60"/>
    <p:sldId id="291" r:id="rId61"/>
  </p:sldIdLst>
  <p:sldSz cx="9144000" cy="5143500" type="screen16x9"/>
  <p:notesSz cx="6858000" cy="9144000"/>
  <p:custDataLst>
    <p:tags r:id="rId6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2" autoAdjust="0"/>
    <p:restoredTop sz="86402" autoAdjust="0"/>
  </p:normalViewPr>
  <p:slideViewPr>
    <p:cSldViewPr snapToGrid="0" showGuides="1">
      <p:cViewPr varScale="1">
        <p:scale>
          <a:sx n="82" d="100"/>
          <a:sy n="82" d="100"/>
        </p:scale>
        <p:origin x="870" y="8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7/18/2020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59</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29.tiff"/><Relationship Id="rId4" Type="http://schemas.openxmlformats.org/officeDocument/2006/relationships/image" Target="../media/image2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33.tiff"/><Relationship Id="rId4" Type="http://schemas.openxmlformats.org/officeDocument/2006/relationships/image" Target="../media/image32.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36.tiff"/><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40.tiff"/><Relationship Id="rId4" Type="http://schemas.openxmlformats.org/officeDocument/2006/relationships/image" Target="../media/image39.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5" Type="http://schemas.openxmlformats.org/officeDocument/2006/relationships/image" Target="../media/image42.png"/><Relationship Id="rId4" Type="http://schemas.openxmlformats.org/officeDocument/2006/relationships/image" Target="../media/image41.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43.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5" Type="http://schemas.openxmlformats.org/officeDocument/2006/relationships/image" Target="../media/image45.tiff"/><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46.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47.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49.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50.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4.tiff"/><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7.gif"/><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59612"/>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8183</TotalTime>
  <Words>4171</Words>
  <Application>Microsoft Office PowerPoint</Application>
  <PresentationFormat>On-screen Show (16:9)</PresentationFormat>
  <Paragraphs>633</Paragraphs>
  <Slides>60</Slides>
  <Notes>60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CiscoSans</vt:lpstr>
      <vt:lpstr>CiscoSans ExtraLight</vt:lpstr>
      <vt:lpstr>Wingdings</vt:lpstr>
      <vt:lpstr>Default Theme</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Md. Manirul Islam</cp:lastModifiedBy>
  <cp:revision>221</cp:revision>
  <dcterms:created xsi:type="dcterms:W3CDTF">2019-10-18T06:21:22Z</dcterms:created>
  <dcterms:modified xsi:type="dcterms:W3CDTF">2020-07-17T22:38:57Z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